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1" r:id="rId4"/>
    <p:sldId id="273" r:id="rId5"/>
    <p:sldId id="272" r:id="rId6"/>
    <p:sldId id="258" r:id="rId7"/>
    <p:sldId id="259" r:id="rId8"/>
    <p:sldId id="260" r:id="rId9"/>
    <p:sldId id="266" r:id="rId10"/>
    <p:sldId id="275" r:id="rId11"/>
    <p:sldId id="276" r:id="rId12"/>
    <p:sldId id="278" r:id="rId13"/>
    <p:sldId id="279" r:id="rId14"/>
    <p:sldId id="280" r:id="rId15"/>
    <p:sldId id="277" r:id="rId16"/>
    <p:sldId id="267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36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EEB45D-C3DF-4B29-8FD2-4850B681344C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1A0DC7-F44C-475B-98AF-316BADF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Тестотека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«Выбор профиля обучения»</a:t>
            </a:r>
            <a:endParaRPr lang="ru-RU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2400" y="4214818"/>
            <a:ext cx="3758646" cy="24384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25236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Социально-экономический профиль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Политик (ФЛАГ)</a:t>
            </a:r>
            <a:endParaRPr lang="ru-RU" dirty="0" smtClean="0"/>
          </a:p>
          <a:p>
            <a:r>
              <a:rPr lang="ru-RU" b="1" dirty="0" smtClean="0"/>
              <a:t>Антрепренер (ФЛАИ)</a:t>
            </a:r>
            <a:endParaRPr lang="ru-RU" dirty="0" smtClean="0"/>
          </a:p>
          <a:p>
            <a:r>
              <a:rPr lang="ru-RU" b="1" dirty="0" smtClean="0"/>
              <a:t>Художник (СЛАИ)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/>
              <a:t>Вступительные экзамены</a:t>
            </a:r>
            <a:r>
              <a:rPr lang="ru-RU" u="sng" dirty="0" smtClean="0"/>
              <a:t>:  </a:t>
            </a:r>
            <a:r>
              <a:rPr lang="ru-RU" dirty="0" smtClean="0"/>
              <a:t>обществоведение, география</a:t>
            </a:r>
          </a:p>
          <a:p>
            <a:r>
              <a:rPr lang="ru-RU" i="1" u="sng" dirty="0" smtClean="0"/>
              <a:t>Базовые образовательные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русский язык, литература, иностранный язык, история, математика, информатика и ИКТ, естествознание, физкультура.</a:t>
            </a:r>
          </a:p>
          <a:p>
            <a:r>
              <a:rPr lang="ru-RU" i="1" u="sng" dirty="0" smtClean="0"/>
              <a:t>Профильные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экономика, право, философия, социология, политология, география.</a:t>
            </a:r>
          </a:p>
          <a:p>
            <a:endParaRPr lang="ru-RU" dirty="0"/>
          </a:p>
        </p:txBody>
      </p:sp>
      <p:pic>
        <p:nvPicPr>
          <p:cNvPr id="4" name="Рисунок 3" descr="j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071546"/>
            <a:ext cx="2643198" cy="1762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f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65271">
            <a:off x="4214810" y="1500174"/>
            <a:ext cx="2238375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Гуманитарный профиль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ФЛАГ (ПОЛИТИК)</a:t>
            </a:r>
          </a:p>
          <a:p>
            <a:r>
              <a:rPr lang="ru-RU" b="1" dirty="0" smtClean="0"/>
              <a:t>СКАГ (УЧИТЕЛЬ)</a:t>
            </a:r>
          </a:p>
          <a:p>
            <a:r>
              <a:rPr lang="ru-RU" b="1" dirty="0" smtClean="0"/>
              <a:t> СЛАИ (ХУДОЖНИК)</a:t>
            </a:r>
          </a:p>
          <a:p>
            <a:r>
              <a:rPr lang="ru-RU" b="1" dirty="0" smtClean="0"/>
              <a:t> СЛПИ (ПЕРЕКАТИ-ПОЛЕ)</a:t>
            </a:r>
          </a:p>
          <a:p>
            <a:endParaRPr lang="ru-RU" dirty="0" smtClean="0"/>
          </a:p>
          <a:p>
            <a:r>
              <a:rPr lang="ru-RU" i="1" u="sng" dirty="0" smtClean="0"/>
              <a:t>Вступительные экзамены: </a:t>
            </a:r>
            <a:r>
              <a:rPr lang="ru-RU" dirty="0" smtClean="0"/>
              <a:t>история, литература.</a:t>
            </a:r>
          </a:p>
          <a:p>
            <a:r>
              <a:rPr lang="ru-RU" i="1" u="sng" dirty="0" smtClean="0"/>
              <a:t>Базовые образовательные предметы: </a:t>
            </a:r>
            <a:r>
              <a:rPr lang="ru-RU" dirty="0" smtClean="0"/>
              <a:t>математика, обществоведение, физкультура, естествознание.</a:t>
            </a:r>
          </a:p>
          <a:p>
            <a:r>
              <a:rPr lang="ru-RU" i="1" u="sng" dirty="0" smtClean="0"/>
              <a:t>Профильные предметы: </a:t>
            </a:r>
            <a:r>
              <a:rPr lang="ru-RU" dirty="0" smtClean="0"/>
              <a:t>русский язык, литература, иностранный язык, история, философия, искусство.</a:t>
            </a:r>
          </a:p>
          <a:p>
            <a:endParaRPr lang="ru-RU" dirty="0"/>
          </a:p>
        </p:txBody>
      </p:sp>
      <p:pic>
        <p:nvPicPr>
          <p:cNvPr id="4" name="Рисунок 3" descr="indexh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642918"/>
            <a:ext cx="2547950" cy="31849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Естественнонаучный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i="1" dirty="0" smtClean="0"/>
          </a:p>
          <a:p>
            <a:r>
              <a:rPr lang="ru-RU" b="1" dirty="0" smtClean="0"/>
              <a:t>СКАИ (СОВЕТЧИК).</a:t>
            </a:r>
            <a:endParaRPr lang="ru-RU" b="1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endParaRPr lang="en-US" i="1" u="sng" dirty="0" smtClean="0"/>
          </a:p>
          <a:p>
            <a:endParaRPr lang="en-US" i="1" u="sng" dirty="0" smtClean="0"/>
          </a:p>
          <a:p>
            <a:r>
              <a:rPr lang="ru-RU" i="1" u="sng" dirty="0" smtClean="0"/>
              <a:t>Вступительные </a:t>
            </a:r>
            <a:r>
              <a:rPr lang="ru-RU" i="1" u="sng" dirty="0" smtClean="0"/>
              <a:t>экзамены</a:t>
            </a:r>
            <a:r>
              <a:rPr lang="ru-RU" u="sng" dirty="0" smtClean="0"/>
              <a:t>: </a:t>
            </a:r>
            <a:r>
              <a:rPr lang="ru-RU" dirty="0" smtClean="0"/>
              <a:t>а) биология, география; б) физика, химия</a:t>
            </a:r>
          </a:p>
          <a:p>
            <a:r>
              <a:rPr lang="ru-RU" i="1" u="sng" dirty="0" smtClean="0"/>
              <a:t>Базовые образовательные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русский язык, литература, иностранный язык, история, математика, обществоведение, физкультура.</a:t>
            </a:r>
          </a:p>
          <a:p>
            <a:r>
              <a:rPr lang="ru-RU" i="1" u="sng" dirty="0" smtClean="0"/>
              <a:t>Профильные предметы: </a:t>
            </a:r>
            <a:r>
              <a:rPr lang="ru-RU" dirty="0" smtClean="0"/>
              <a:t>химия, биология, география, физика</a:t>
            </a:r>
          </a:p>
          <a:p>
            <a:endParaRPr lang="ru-RU" dirty="0"/>
          </a:p>
        </p:txBody>
      </p:sp>
      <p:pic>
        <p:nvPicPr>
          <p:cNvPr id="5" name="Рисунок 4" descr="tr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99197">
            <a:off x="3929058" y="1643050"/>
            <a:ext cx="2133600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 descr="5t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74380">
            <a:off x="6505575" y="1785926"/>
            <a:ext cx="2638425" cy="173355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Художественно-эстетический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ru-RU" b="1" dirty="0" smtClean="0"/>
              <a:t>СЛАИ </a:t>
            </a:r>
            <a:r>
              <a:rPr lang="ru-RU" b="1" dirty="0" smtClean="0"/>
              <a:t>(ХУДОЖНИК) </a:t>
            </a:r>
          </a:p>
          <a:p>
            <a:r>
              <a:rPr lang="ru-RU" b="1" dirty="0" smtClean="0"/>
              <a:t>СЛАГ (УЧАСТНИК КОМПАНИИ)</a:t>
            </a:r>
          </a:p>
          <a:p>
            <a:r>
              <a:rPr lang="ru-RU" b="1" dirty="0" smtClean="0"/>
              <a:t>ФКАГ (УПРАВЛЯЮЩИЙ)</a:t>
            </a:r>
          </a:p>
          <a:p>
            <a:r>
              <a:rPr lang="ru-RU" b="1" dirty="0" smtClean="0"/>
              <a:t>ФКАИ (АДВОКАТ)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/>
              <a:t>Вступительные экзамены: </a:t>
            </a:r>
            <a:r>
              <a:rPr lang="ru-RU" dirty="0" smtClean="0"/>
              <a:t>литература, история.</a:t>
            </a:r>
          </a:p>
          <a:p>
            <a:r>
              <a:rPr lang="ru-RU" i="1" u="sng" dirty="0" smtClean="0"/>
              <a:t>Базовые образовательные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математика, обществоведение, физкультура, естествознание.</a:t>
            </a:r>
          </a:p>
          <a:p>
            <a:r>
              <a:rPr lang="ru-RU" i="1" u="sng" dirty="0" smtClean="0"/>
              <a:t>Профильные предметы</a:t>
            </a:r>
            <a:r>
              <a:rPr lang="ru-RU" u="sng" dirty="0" smtClean="0"/>
              <a:t>:  </a:t>
            </a:r>
            <a:r>
              <a:rPr lang="ru-RU" dirty="0" smtClean="0"/>
              <a:t>русский язык, литература, иностранный язык, история, философия, искусство.</a:t>
            </a:r>
          </a:p>
          <a:p>
            <a:endParaRPr lang="ru-RU" dirty="0"/>
          </a:p>
        </p:txBody>
      </p:sp>
      <p:pic>
        <p:nvPicPr>
          <p:cNvPr id="4" name="Рисунок 3" descr="v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64171">
            <a:off x="6750609" y="1001814"/>
            <a:ext cx="2453269" cy="2095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tgg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714488"/>
            <a:ext cx="1695450" cy="2686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Технологический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/>
              <a:t>Вступительные экзамены</a:t>
            </a:r>
            <a:r>
              <a:rPr lang="ru-RU" u="sng" dirty="0" smtClean="0"/>
              <a:t>: </a:t>
            </a:r>
            <a:r>
              <a:rPr lang="ru-RU" dirty="0" smtClean="0"/>
              <a:t>информатика, физика.</a:t>
            </a:r>
          </a:p>
          <a:p>
            <a:r>
              <a:rPr lang="ru-RU" i="1" u="sng" dirty="0" smtClean="0"/>
              <a:t>Базовые образовательные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русский язык, литература, иностранный язык, история, обществоведение, физкультура, естествознание.</a:t>
            </a:r>
          </a:p>
          <a:p>
            <a:r>
              <a:rPr lang="ru-RU" i="1" u="sng" dirty="0" smtClean="0"/>
              <a:t>Профильные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математика, информатика и ИКТ, физика</a:t>
            </a:r>
            <a:endParaRPr lang="ru-RU" dirty="0"/>
          </a:p>
        </p:txBody>
      </p:sp>
      <p:pic>
        <p:nvPicPr>
          <p:cNvPr id="5" name="Рисунок 4" descr="xxx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35106">
            <a:off x="2806207" y="4919598"/>
            <a:ext cx="3143264" cy="15716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dyfdjfhj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857760"/>
            <a:ext cx="1974218" cy="18716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Физико-математический профиль.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/>
              <a:t>Вступительные экзамены</a:t>
            </a:r>
            <a:r>
              <a:rPr lang="ru-RU" u="sng" dirty="0" smtClean="0"/>
              <a:t>: </a:t>
            </a:r>
            <a:r>
              <a:rPr lang="ru-RU" dirty="0" smtClean="0"/>
              <a:t>физика, информатика, геометрия.</a:t>
            </a:r>
          </a:p>
          <a:p>
            <a:r>
              <a:rPr lang="ru-RU" i="1" u="sng" dirty="0" smtClean="0"/>
              <a:t>Базовые образовательные предметы</a:t>
            </a:r>
            <a:r>
              <a:rPr lang="ru-RU" u="sng" dirty="0" smtClean="0"/>
              <a:t>: </a:t>
            </a:r>
            <a:r>
              <a:rPr lang="ru-RU" dirty="0" smtClean="0"/>
              <a:t>русский язык, литература, иностранный язык, история, обществоведение, физкультура, естествознание.</a:t>
            </a:r>
          </a:p>
          <a:p>
            <a:r>
              <a:rPr lang="ru-RU" i="1" u="sng" dirty="0" smtClean="0"/>
              <a:t>Профильные предметы: </a:t>
            </a:r>
            <a:r>
              <a:rPr lang="ru-RU" dirty="0" smtClean="0"/>
              <a:t>математика, информатика и ИКТ, физика.</a:t>
            </a:r>
          </a:p>
          <a:p>
            <a:endParaRPr lang="ru-RU" dirty="0"/>
          </a:p>
        </p:txBody>
      </p:sp>
      <p:pic>
        <p:nvPicPr>
          <p:cNvPr id="7" name="Рисунок 6" descr="fgjfj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5000636"/>
            <a:ext cx="2914650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140968"/>
            <a:ext cx="8229600" cy="9906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ru-RU" sz="4900" b="1" spc="0" dirty="0">
                <a:solidFill>
                  <a:srgbClr val="292934"/>
                </a:solidFill>
                <a:latin typeface="Times New Roman"/>
                <a:ea typeface="Times New Roman"/>
                <a:cs typeface="+mn-cs"/>
              </a:rPr>
              <a:t>ТЕСТ ГОЛЛАНДА</a:t>
            </a:r>
            <a:r>
              <a:rPr lang="ru-RU" sz="2400" spc="0" dirty="0">
                <a:solidFill>
                  <a:srgbClr val="292934"/>
                </a:solidFill>
                <a:ea typeface="+mn-ea"/>
                <a:cs typeface="+mn-cs"/>
              </a:rPr>
              <a:t/>
            </a:r>
            <a:br>
              <a:rPr lang="ru-RU" sz="2400" spc="0" dirty="0">
                <a:solidFill>
                  <a:srgbClr val="292934"/>
                </a:solidFill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3" name="Рисунок 2" descr="крпа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929066"/>
            <a:ext cx="2457460" cy="2650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0749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7145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Интерес представляют коды профессий, набравшие наибольшее количество плюсов. Предпочтительный «профессиональный тип» или «тип профессиональной среды» является совокупностью двух-трёх типов, набравших наибольшее количество плюсов.</a:t>
            </a:r>
            <a:endParaRPr lang="ru-RU" sz="3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09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990600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dirty="0" smtClean="0"/>
              <a:t>«Как хорошо, когда у человека есть возможность выбрать себе профессию не по необходимости, а сообразуясь с душевными склонностями»</a:t>
            </a:r>
            <a:br>
              <a:rPr lang="ru-RU" dirty="0" smtClean="0"/>
            </a:br>
            <a:r>
              <a:rPr lang="ru-RU" dirty="0" smtClean="0"/>
              <a:t>                                             (</a:t>
            </a:r>
            <a:r>
              <a:rPr lang="ru-RU" dirty="0" err="1" smtClean="0"/>
              <a:t>А.Апшерони</a:t>
            </a:r>
            <a:r>
              <a:rPr lang="ru-RU" dirty="0" smtClean="0"/>
              <a:t>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nh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3474596"/>
            <a:ext cx="3643338" cy="3159575"/>
          </a:xfrm>
        </p:spPr>
      </p:pic>
    </p:spTree>
    <p:extLst>
      <p:ext uri="{BB962C8B-B14F-4D97-AF65-F5344CB8AC3E}">
        <p14:creationId xmlns="" xmlns:p14="http://schemas.microsoft.com/office/powerpoint/2010/main" val="3528249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«Если профессия становится образом жизни, то ремесло превращается в искусство» </a:t>
            </a:r>
            <a:br>
              <a:rPr lang="ru-RU" dirty="0" smtClean="0"/>
            </a:br>
            <a:r>
              <a:rPr lang="ru-RU" dirty="0" smtClean="0"/>
              <a:t>                                                (И.Шевелёв)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imagesf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3429000"/>
            <a:ext cx="3609990" cy="2119175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Карта предметов</a:t>
            </a:r>
            <a:endParaRPr lang="ru-RU" dirty="0"/>
          </a:p>
        </p:txBody>
      </p:sp>
      <p:pic>
        <p:nvPicPr>
          <p:cNvPr id="4" name="Содержимое 3" descr="d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8" y="3643314"/>
            <a:ext cx="2143125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ty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90490">
            <a:off x="928662" y="2571744"/>
            <a:ext cx="2114550" cy="2162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1785926"/>
            <a:ext cx="2714644" cy="28509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Предметные области профильной подготовки</a:t>
            </a:r>
            <a:endParaRPr lang="ru-RU" dirty="0"/>
          </a:p>
        </p:txBody>
      </p:sp>
      <p:pic>
        <p:nvPicPr>
          <p:cNvPr id="4" name="Содержимое 3" descr="ааа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928802"/>
            <a:ext cx="2752737" cy="2929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выавав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2071678"/>
            <a:ext cx="260985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06" y="3214686"/>
            <a:ext cx="1714500" cy="2657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990600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3200" b="1" spc="0" dirty="0">
                <a:solidFill>
                  <a:srgbClr val="292934"/>
                </a:solidFill>
                <a:ea typeface="+mn-ea"/>
                <a:cs typeface="+mn-cs"/>
              </a:rPr>
              <a:t>ОЦЕНКА </a:t>
            </a:r>
            <a:r>
              <a:rPr lang="ru-RU" sz="3200" b="1" spc="0" dirty="0" err="1" smtClean="0">
                <a:solidFill>
                  <a:srgbClr val="292934"/>
                </a:solidFill>
                <a:ea typeface="+mn-ea"/>
                <a:cs typeface="+mn-cs"/>
              </a:rPr>
              <a:t>СПОСОБНОСТЕ</a:t>
            </a:r>
            <a:r>
              <a:rPr lang="ru-RU" sz="4400" spc="0" dirty="0" err="1" smtClean="0">
                <a:solidFill>
                  <a:srgbClr val="292934"/>
                </a:solidFill>
                <a:ea typeface="+mn-ea"/>
                <a:cs typeface="+mn-cs"/>
              </a:rPr>
              <a:t>й</a:t>
            </a:r>
            <a:r>
              <a:rPr lang="ru-RU" sz="3200" b="1" spc="0" dirty="0" smtClean="0">
                <a:solidFill>
                  <a:srgbClr val="292934"/>
                </a:solidFill>
                <a:ea typeface="+mn-ea"/>
                <a:cs typeface="+mn-cs"/>
              </a:rPr>
              <a:t> </a:t>
            </a:r>
            <a:r>
              <a:rPr lang="ru-RU" sz="3200" b="1" spc="0" dirty="0">
                <a:solidFill>
                  <a:srgbClr val="292934"/>
                </a:solidFill>
                <a:ea typeface="+mn-ea"/>
                <a:cs typeface="+mn-cs"/>
              </a:rPr>
              <a:t>ШКОЛЬНИКА</a:t>
            </a:r>
            <a:r>
              <a:rPr lang="ru-RU" sz="3200" spc="0" dirty="0">
                <a:solidFill>
                  <a:srgbClr val="292934"/>
                </a:solidFill>
                <a:ea typeface="+mn-ea"/>
                <a:cs typeface="+mn-cs"/>
              </a:rPr>
              <a:t/>
            </a:r>
            <a:br>
              <a:rPr lang="ru-RU" sz="3200" spc="0" dirty="0">
                <a:solidFill>
                  <a:srgbClr val="292934"/>
                </a:solidFill>
                <a:ea typeface="+mn-ea"/>
                <a:cs typeface="+mn-cs"/>
              </a:rPr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pic>
        <p:nvPicPr>
          <p:cNvPr id="4" name="Рисунок 3" descr="арвап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857628"/>
            <a:ext cx="2105025" cy="217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1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428604"/>
            <a:ext cx="3643338" cy="2343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7976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Подсчитайте сумму положительных ответов, указанных в каждом столбце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42360567"/>
              </p:ext>
            </p:extLst>
          </p:nvPr>
        </p:nvGraphicFramePr>
        <p:xfrm>
          <a:off x="395533" y="2571745"/>
          <a:ext cx="8424936" cy="40719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35973"/>
                <a:gridCol w="935973"/>
                <a:gridCol w="935973"/>
                <a:gridCol w="935973"/>
                <a:gridCol w="935973"/>
                <a:gridCol w="935973"/>
                <a:gridCol w="935973"/>
                <a:gridCol w="935973"/>
                <a:gridCol w="937152"/>
              </a:tblGrid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III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VI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VII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VIII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Times New Roman"/>
                        </a:rPr>
                        <a:t>IX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991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dirty="0" smtClean="0"/>
              <a:t>Виды способностей: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32859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I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физические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II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организационные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III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математические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IV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конструкторско-технические  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V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эмоционально-изобразительные</a:t>
            </a:r>
            <a:endParaRPr lang="ru-RU" sz="2800" b="1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VI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коммуникативные</a:t>
            </a: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VII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музыкальные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VIII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художественно-изобразительные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Times New Roman"/>
                <a:ea typeface="Times New Roman"/>
              </a:rPr>
              <a:t>IX филология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 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500042"/>
            <a:ext cx="2347923" cy="2374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362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8229600" cy="9906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ru-RU" sz="4900" b="1" spc="0" dirty="0">
                <a:solidFill>
                  <a:srgbClr val="292934"/>
                </a:solidFill>
                <a:latin typeface="Times New Roman"/>
                <a:ea typeface="Times New Roman"/>
                <a:cs typeface="+mn-cs"/>
              </a:rPr>
              <a:t>ФЛАГ - тест</a:t>
            </a:r>
            <a:r>
              <a:rPr lang="ru-RU" sz="2400" spc="0" dirty="0">
                <a:solidFill>
                  <a:srgbClr val="292934"/>
                </a:solidFill>
                <a:ea typeface="+mn-ea"/>
                <a:cs typeface="+mn-cs"/>
              </a:rPr>
              <a:t/>
            </a:r>
            <a:br>
              <a:rPr lang="ru-RU" sz="2400" spc="0" dirty="0">
                <a:solidFill>
                  <a:srgbClr val="292934"/>
                </a:solidFill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3" name="Рисунок 2" descr="впвыап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000504"/>
            <a:ext cx="257176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7070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469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Ясность</vt:lpstr>
      <vt:lpstr>Тестотека</vt:lpstr>
      <vt:lpstr>«Как хорошо, когда у человека есть возможность выбрать себе профессию не по необходимости, а сообразуясь с душевными склонностями»                                              (А.Апшерони) </vt:lpstr>
      <vt:lpstr>«Если профессия становится образом жизни, то ремесло превращается в искусство»                                                  (И.Шевелёв) </vt:lpstr>
      <vt:lpstr>Карта предметов</vt:lpstr>
      <vt:lpstr>Предметные области профильной подготовки</vt:lpstr>
      <vt:lpstr>ОЦЕНКА СПОСОБНОСТЕй ШКОЛЬНИКА </vt:lpstr>
      <vt:lpstr>Подсчитайте сумму положительных ответов, указанных в каждом столбце</vt:lpstr>
      <vt:lpstr>Виды способностей:</vt:lpstr>
      <vt:lpstr>ФЛАГ - тест </vt:lpstr>
      <vt:lpstr>Социально-экономический профиль </vt:lpstr>
      <vt:lpstr>Гуманитарный профиль </vt:lpstr>
      <vt:lpstr>Естественнонаучный профиль</vt:lpstr>
      <vt:lpstr>Художественно-эстетический профиль</vt:lpstr>
      <vt:lpstr>Технологический профиль</vt:lpstr>
      <vt:lpstr>Физико-математический профиль. </vt:lpstr>
      <vt:lpstr>ТЕСТ ГОЛЛАНДА </vt:lpstr>
      <vt:lpstr>Ключ: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Тестотека</dc:title>
  <dc:creator>Юля</dc:creator>
  <cp:lastModifiedBy>komkin.491</cp:lastModifiedBy>
  <cp:revision>20</cp:revision>
  <dcterms:created xsi:type="dcterms:W3CDTF">2015-03-25T15:56:59Z</dcterms:created>
  <dcterms:modified xsi:type="dcterms:W3CDTF">2015-03-30T12:01:50Z</dcterms:modified>
</cp:coreProperties>
</file>